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72" r:id="rId13"/>
    <p:sldId id="266" r:id="rId14"/>
    <p:sldId id="268" r:id="rId15"/>
    <p:sldId id="267" r:id="rId16"/>
    <p:sldId id="269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A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35EC9-B5E9-C4E3-CF38-A461D94B4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D4183B-9A8D-2193-DE2B-D07241302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F2697E-7D4B-26D4-1C1B-F2519BB5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D219DA-033D-3D46-7D1C-596B74CA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95DE65-C8E1-708F-EF8C-AE68DA78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75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151B9-BA4F-4FF3-C985-E1CCC595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851C7D-1566-2F3F-A2DC-6F546096F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044C9-8AB6-77DB-940E-AFF4FCE56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2E32F7-D9F3-80EE-819E-9972F438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1CE73D-1DDF-26AB-DF9F-73D5494D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04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77986D-68F3-AB51-2170-B86B3BAC8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00FA18-C154-07E9-A492-8A362205E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CC3B68-7565-98BD-F8E4-0E707DEE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FE6E64-953E-E9DE-355E-8C53B4CE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A5CA17-F036-FFB5-433C-EA5B705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821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7BC5-8ADC-98B2-63DB-D831183E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30FCDC-64E7-C8A3-1388-0F140B594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6B8016-C877-FC05-579A-D5FA0D279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FFD06C-F5F5-CEA1-BE40-69C308C6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B2CC06-315E-AA40-C210-115B04D2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21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E270F-699B-E6A5-B4F2-899C43D6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58A38D-2C8D-7C29-9410-610858576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A0C646-1375-E4CF-7A3B-DD1DC7E7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24F158-01F9-1834-DCCD-8CA9EE02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FBD3BC-E853-CE3C-E4C0-80CDCCD8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72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F1B6B-1BE2-B074-E3AF-897A0C70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03EE79-D415-E073-158F-53F434EF1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8D9071-9DE0-6E6A-A2BD-1D1F7585B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7F9D19-92F1-4A7B-12CF-AE92ADE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49BDBE-50DB-10D0-0771-9C8178C7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C52E7F-EF34-13DE-9D89-9A696423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67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B3E3B-3294-A38E-958C-6E632ED2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E77E26-B12C-7990-73F7-81C9C1BE6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C031EED-A6CE-FFB9-D286-D9A9AF146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1DED4C-CAB2-1B57-D1B9-8798F56BE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79609D-208D-E127-30DE-B67B6C5AC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D98664-EEAE-C6E9-D4DE-03A304C9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8E442E6-4139-68FB-0CEE-2165849F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C9CCB6-3047-A441-F7AC-DA55D190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67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6C9FB-1FD6-13ED-5326-FDAD24C1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DF04AA4-74B2-A0D3-0384-DEE9F0BCB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D61F10-70BA-6675-BA50-ED67AFE8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82F336A-9D8F-D964-8E72-B65AA474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61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ADA4DCD-5FA7-227C-0F0E-962A8F19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8658CA4-060D-1AAA-B35C-C46DF928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F469D4-5AA1-9978-D910-CBEA1790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60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5577B-062D-FFE4-3E98-AD4BA93E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A19440-E899-48CF-3045-97CA2D12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AD7827-53C0-FCA0-CB22-0640BB3C0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22A8DC-3182-CFE1-FA2F-D267EE03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0026EA-1E71-436B-40C5-4E7C39E1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1C84CD-E231-2222-9821-FD9932C5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3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F5B8A-F3AA-16D4-0248-4E4A855A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3284CF5-03A6-D069-AA0F-CB4906A04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AD76E7-54DA-6B74-8E52-4AA4DD692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4A898A-8C2E-67BB-A1DD-B967E742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648131-DDEE-2B34-65D1-A95D5EF5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0A60EB-B09E-AACF-6EC7-35ACB410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828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B31B32-0B2A-C7F2-DCCA-92185470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B1D85D-546F-AB0B-4FDA-029CCF52B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0C2F77-EE2F-A6AF-65CF-4728F09F2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3F0AA8-BC58-450B-A9F9-12DE4D5E1344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6DED10-D0C3-DCF7-01C0-877D65CDA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5C36EE-65B9-8B3C-26B8-8C9BE61D7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8ED778-C70F-41F4-8901-77C5A3C497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9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61826-857B-A19A-2A03-D65AFFC74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6472"/>
            <a:ext cx="9144000" cy="1048327"/>
          </a:xfrm>
          <a:solidFill>
            <a:schemeClr val="accent6">
              <a:lumMod val="75000"/>
            </a:schemeClr>
          </a:solidFill>
          <a:ln w="57150">
            <a:solidFill>
              <a:schemeClr val="bg1"/>
            </a:solidFill>
            <a:prstDash val="solid"/>
          </a:ln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ahnschrift" panose="020B0502040204020203" pitchFamily="34" charset="0"/>
              </a:rPr>
              <a:t>Estoque de Produtos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E0953B0-6B2E-5139-601B-CEDFA1FEB654}"/>
              </a:ext>
            </a:extLst>
          </p:cNvPr>
          <p:cNvSpPr txBox="1"/>
          <p:nvPr/>
        </p:nvSpPr>
        <p:spPr>
          <a:xfrm>
            <a:off x="2711099" y="4590472"/>
            <a:ext cx="6769802" cy="203132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#Nomes                                #Matrículas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pt-B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Bruno Gabriel Figueiredo da Paz Assis 202308426036</a:t>
            </a:r>
          </a:p>
          <a:p>
            <a:r>
              <a:rPr lang="pt-B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Luan Masao </a:t>
            </a:r>
            <a:r>
              <a:rPr lang="pt-B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Hirahata</a:t>
            </a:r>
            <a:r>
              <a:rPr lang="pt-B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                  202308337696</a:t>
            </a:r>
          </a:p>
          <a:p>
            <a:r>
              <a:rPr lang="pt-B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Vinicius Mendes Serra                 201851363149  </a:t>
            </a:r>
          </a:p>
          <a:p>
            <a:r>
              <a:rPr lang="pt-B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André Felipe Xavier Oliveira Santos   202308603949</a:t>
            </a:r>
          </a:p>
          <a:p>
            <a:r>
              <a:rPr lang="pt-B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Eliasafe</a:t>
            </a:r>
            <a:r>
              <a:rPr lang="pt-B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Daniel da Silva              202408457774  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447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1C7D4CC-F167-EE6B-5044-B4F3E5377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947"/>
            <a:ext cx="9180197" cy="72218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923AB58-2D44-3D13-ADD1-080A51465C2B}"/>
              </a:ext>
            </a:extLst>
          </p:cNvPr>
          <p:cNvSpPr txBox="1"/>
          <p:nvPr/>
        </p:nvSpPr>
        <p:spPr>
          <a:xfrm>
            <a:off x="9494981" y="2921167"/>
            <a:ext cx="2244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" panose="020B0502040204020203" pitchFamily="34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65197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1A3B8075-089E-11D9-311B-443A081BE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0"/>
            <a:ext cx="10927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86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E7801DA-1340-A6CC-A4B8-6A46A2AF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79" y="693809"/>
            <a:ext cx="3862911" cy="5470381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2BED932-4C6F-391B-927C-6C73D91FF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50" y="2512890"/>
            <a:ext cx="3862912" cy="23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4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68C31-F79F-DCF6-CD0C-375BCBF3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936" y="470832"/>
            <a:ext cx="5036127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ahnschrift" panose="020B0502040204020203" pitchFamily="34" charset="0"/>
              </a:rPr>
              <a:t>Banco de Dados</a:t>
            </a:r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A92C188-7F1A-38D4-2DAE-CAA660E15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2" y="1796395"/>
            <a:ext cx="3734321" cy="1867161"/>
          </a:xfrm>
          <a:ln w="76200">
            <a:solidFill>
              <a:schemeClr val="bg1"/>
            </a:solidFill>
          </a:ln>
        </p:spPr>
      </p:pic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0E9F0D2-20B5-A0BF-E027-0CEA3C72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91" y="1796395"/>
            <a:ext cx="3829584" cy="469648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17B9BF5-16D0-FFC2-2B49-755DE39EE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902286"/>
            <a:ext cx="2800741" cy="131463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0913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F881A36-22F0-4F74-BD0A-91C6B798D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9" b="92281" l="4216" r="93592">
                        <a14:foregroundMark x1="7841" y1="18439" x2="8263" y2="56947"/>
                        <a14:foregroundMark x1="58474" y1="24357" x2="69182" y2="43053"/>
                        <a14:foregroundMark x1="69182" y1="43053" x2="70531" y2="80617"/>
                        <a14:foregroundMark x1="70531" y1="80617" x2="52740" y2="80360"/>
                        <a14:foregroundMark x1="52740" y1="80360" x2="49325" y2="77530"/>
                        <a14:foregroundMark x1="83474" y1="32161" x2="83221" y2="83105"/>
                        <a14:foregroundMark x1="83221" y1="83105" x2="82926" y2="83190"/>
                        <a14:foregroundMark x1="89081" y1="25472" x2="90261" y2="80961"/>
                        <a14:foregroundMark x1="93086" y1="39708" x2="93592" y2="72213"/>
                        <a14:foregroundMark x1="9865" y1="84477" x2="8347" y2="75815"/>
                        <a14:foregroundMark x1="8347" y1="75815" x2="8347" y2="75815"/>
                        <a14:foregroundMark x1="22344" y1="92367" x2="15430" y2="89451"/>
                        <a14:foregroundMark x1="4216" y1="85506" x2="4469" y2="83533"/>
                        <a14:foregroundMark x1="14629" y1="50172" x2="22133" y2="56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399"/>
            <a:ext cx="12192000" cy="59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68C31-F79F-DCF6-CD0C-375BCBF3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622" y="603200"/>
            <a:ext cx="5436755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ahnschrift" panose="020B0502040204020203" pitchFamily="34" charset="0"/>
              </a:rPr>
              <a:t>Vantagens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pitchFamily="34" charset="0"/>
              </a:rPr>
              <a:t>MongoDB</a:t>
            </a:r>
            <a:endParaRPr lang="pt-B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080D7-C7AB-8B69-8831-79472C867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114" y="2236068"/>
            <a:ext cx="4577772" cy="4351338"/>
          </a:xfrm>
        </p:spPr>
        <p:txBody>
          <a:bodyPr/>
          <a:lstStyle/>
          <a:p>
            <a:pPr algn="just"/>
            <a:r>
              <a:rPr lang="pt-BR" i="0" dirty="0">
                <a:solidFill>
                  <a:srgbClr val="FFFF00"/>
                </a:solidFill>
                <a:effectLst/>
                <a:latin typeface="Bahnschrift" panose="020B0502040204020203" pitchFamily="34" charset="0"/>
              </a:rPr>
              <a:t>Modelo de Dados Flexível</a:t>
            </a:r>
          </a:p>
          <a:p>
            <a:pPr algn="just"/>
            <a:r>
              <a:rPr lang="pt-BR" i="0" dirty="0">
                <a:solidFill>
                  <a:srgbClr val="FFFF00"/>
                </a:solidFill>
                <a:effectLst/>
                <a:latin typeface="Bahnschrift" panose="020B0502040204020203" pitchFamily="34" charset="0"/>
              </a:rPr>
              <a:t>Escalabilidade Horizontal</a:t>
            </a:r>
            <a:endParaRPr lang="pt-BR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algn="just"/>
            <a:r>
              <a:rPr lang="pt-BR" i="0" dirty="0">
                <a:solidFill>
                  <a:srgbClr val="FFFF00"/>
                </a:solidFill>
                <a:effectLst/>
                <a:latin typeface="Bahnschrift" panose="020B0502040204020203" pitchFamily="34" charset="0"/>
              </a:rPr>
              <a:t>Alta Performance</a:t>
            </a:r>
          </a:p>
          <a:p>
            <a:pPr algn="just"/>
            <a:r>
              <a:rPr lang="pt-BR" i="0" dirty="0">
                <a:solidFill>
                  <a:srgbClr val="FFFF00"/>
                </a:solidFill>
                <a:effectLst/>
                <a:latin typeface="Bahnschrift" panose="020B0502040204020203" pitchFamily="34" charset="0"/>
              </a:rPr>
              <a:t>Replicação</a:t>
            </a:r>
            <a:endParaRPr lang="pt-BR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algn="just"/>
            <a:r>
              <a:rPr lang="pt-BR" i="0" dirty="0">
                <a:solidFill>
                  <a:srgbClr val="FFFF00"/>
                </a:solidFill>
                <a:effectLst/>
                <a:latin typeface="Bahnschrift" panose="020B0502040204020203" pitchFamily="34" charset="0"/>
              </a:rPr>
              <a:t>Consultas Avançadas</a:t>
            </a:r>
          </a:p>
          <a:p>
            <a:pPr algn="just"/>
            <a:r>
              <a:rPr lang="pt-BR" i="0" dirty="0">
                <a:solidFill>
                  <a:srgbClr val="FFFF00"/>
                </a:solidFill>
                <a:effectLst/>
                <a:latin typeface="Bahnschrift" panose="020B0502040204020203" pitchFamily="34" charset="0"/>
              </a:rPr>
              <a:t>Indexação</a:t>
            </a:r>
            <a:endParaRPr lang="pt-BR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24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68C31-F79F-DCF6-CD0C-375BCBF3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736" y="2766218"/>
            <a:ext cx="7474528" cy="1325563"/>
          </a:xfrm>
        </p:spPr>
        <p:txBody>
          <a:bodyPr>
            <a:normAutofit fontScale="90000"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" panose="020B0502040204020203" pitchFamily="34" charset="0"/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0122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88F47-090A-A391-9A06-9A65C14C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891" y="2766218"/>
            <a:ext cx="4759036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ahnschrift" panose="020B0502040204020203" pitchFamily="34" charset="0"/>
              </a:rPr>
              <a:t>Código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pitchFamily="34" charset="0"/>
              </a:rPr>
              <a:t>Main</a:t>
            </a:r>
            <a:endParaRPr lang="pt-B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17D50839-0FD3-6C78-EA74-03CBC7C34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00" b="91962" l="7593" r="91019">
                        <a14:foregroundMark x1="7685" y1="5900" x2="80185" y2="70870"/>
                        <a14:foregroundMark x1="80185" y1="70870" x2="85741" y2="83038"/>
                        <a14:foregroundMark x1="7407" y1="93953" x2="82963" y2="33333"/>
                        <a14:foregroundMark x1="82963" y1="33333" x2="91019" y2="6268"/>
                        <a14:foregroundMark x1="13704" y1="92478" x2="41944" y2="93142"/>
                        <a14:foregroundMark x1="41944" y1="93142" x2="87963" y2="91962"/>
                        <a14:foregroundMark x1="87963" y1="91962" x2="91019" y2="89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236" y="-558916"/>
            <a:ext cx="6352431" cy="797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A8F129E1-F4A1-C3A9-B082-C0D0CFB04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02" y="-224338"/>
            <a:ext cx="9562596" cy="7306676"/>
          </a:xfrm>
        </p:spPr>
      </p:pic>
    </p:spTree>
    <p:extLst>
      <p:ext uri="{BB962C8B-B14F-4D97-AF65-F5344CB8AC3E}">
        <p14:creationId xmlns:p14="http://schemas.microsoft.com/office/powerpoint/2010/main" val="414587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B2314327-C0D6-67D6-5EB8-B15D87F6D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910" r="92932">
                        <a14:foregroundMark x1="66686" y1="20889" x2="68946" y2="31556"/>
                        <a14:foregroundMark x1="82851" y1="21111" x2="80881" y2="70556"/>
                        <a14:foregroundMark x1="80881" y1="70556" x2="80823" y2="70556"/>
                        <a14:foregroundMark x1="88297" y1="23111" x2="92932" y2="45556"/>
                        <a14:foregroundMark x1="92932" y1="45556" x2="92932" y2="45667"/>
                        <a14:foregroundMark x1="5910" y1="21111" x2="6083" y2="3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060" y="0"/>
            <a:ext cx="13152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9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F3DBC71C-AE23-674D-9D88-D3E8667C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92" y="0"/>
            <a:ext cx="6867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2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A813A75D-4BC1-E7A5-09BF-2FEBCD9DD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539"/>
            <a:ext cx="12192000" cy="57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1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B0ECDDC1-9BD5-414C-0630-E23355ECE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05" y="0"/>
            <a:ext cx="9858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85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BF612E37-BB43-9881-E75B-F93982003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4" y="0"/>
            <a:ext cx="10404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2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11-21-23-44-36">
            <a:hlinkClick r:id="" action="ppaction://media"/>
            <a:extLst>
              <a:ext uri="{FF2B5EF4-FFF2-40B4-BE49-F238E27FC236}">
                <a16:creationId xmlns:a16="http://schemas.microsoft.com/office/drawing/2014/main" id="{7F40A871-B8E6-0A41-5A68-3E0F681219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55</Words>
  <Application>Microsoft Office PowerPoint</Application>
  <PresentationFormat>Widescreen</PresentationFormat>
  <Paragraphs>18</Paragraphs>
  <Slides>16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Bahnschrift</vt:lpstr>
      <vt:lpstr>Consolas</vt:lpstr>
      <vt:lpstr>Tema do Office</vt:lpstr>
      <vt:lpstr>Estoque de Produtos</vt:lpstr>
      <vt:lpstr>Código Main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Banco de Dados</vt:lpstr>
      <vt:lpstr>Apresentação do PowerPoint</vt:lpstr>
      <vt:lpstr>Vantagens MongoDB</vt:lpstr>
      <vt:lpstr>Considerações Finais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Pichau</dc:creator>
  <cp:lastModifiedBy>Pichau</cp:lastModifiedBy>
  <cp:revision>2</cp:revision>
  <dcterms:created xsi:type="dcterms:W3CDTF">2024-11-22T01:20:13Z</dcterms:created>
  <dcterms:modified xsi:type="dcterms:W3CDTF">2024-11-22T14:00:59Z</dcterms:modified>
</cp:coreProperties>
</file>